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894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930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00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361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020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017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16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194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301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035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835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69B7A-9DD6-4A02-9DD6-17B1653FF76B}" type="datetimeFigureOut">
              <a:rPr lang="th-TH" smtClean="0"/>
              <a:t>03/04/66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8E6A2-5651-48B3-BD1A-C116255122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981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วงรี 1"/>
          <p:cNvSpPr/>
          <p:nvPr/>
        </p:nvSpPr>
        <p:spPr>
          <a:xfrm>
            <a:off x="2915816" y="2780339"/>
            <a:ext cx="288032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แผนปฏิบัติการแก้ไขปัญหาวัยรุ่น</a:t>
            </a:r>
          </a:p>
        </p:txBody>
      </p:sp>
      <p:cxnSp>
        <p:nvCxnSpPr>
          <p:cNvPr id="6" name="ลูกศรเชื่อมต่อแบบตรง 5"/>
          <p:cNvCxnSpPr/>
          <p:nvPr/>
        </p:nvCxnSpPr>
        <p:spPr>
          <a:xfrm flipV="1">
            <a:off x="5292080" y="1669785"/>
            <a:ext cx="1149520" cy="10293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สี่เหลี่ยมผืนผ้า 6"/>
          <p:cNvSpPr/>
          <p:nvPr/>
        </p:nvSpPr>
        <p:spPr>
          <a:xfrm>
            <a:off x="6370092" y="694007"/>
            <a:ext cx="2520280" cy="9016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dirty="0">
                <a:solidFill>
                  <a:schemeClr val="tx1"/>
                </a:solidFill>
              </a:rPr>
              <a:t>เสริมสร้างความรอบรู้ด้านสุขภาพและความเข็มแข็งทางอารมณ์เพื่อให้วัยรุ่นสามารถตัดสินใจ และป้องกันปัจจัยเสี่ยงด้านสุขภาพได้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491880" y="5373216"/>
            <a:ext cx="230425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>
                <a:solidFill>
                  <a:schemeClr val="tx1"/>
                </a:solidFill>
              </a:rPr>
              <a:t>จุดบริการ  </a:t>
            </a:r>
            <a:r>
              <a:rPr lang="en-US" sz="1800" dirty="0" err="1">
                <a:solidFill>
                  <a:schemeClr val="tx1"/>
                </a:solidFill>
              </a:rPr>
              <a:t>Comdom</a:t>
            </a:r>
            <a:endParaRPr lang="th-TH" sz="1800" dirty="0">
              <a:solidFill>
                <a:schemeClr val="tx1"/>
              </a:solidFill>
            </a:endParaRPr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>
            <a:off x="4499992" y="4149080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19220" y="444120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/>
              <a:t>รพ./รพสต./</a:t>
            </a:r>
            <a:r>
              <a:rPr lang="en-US" sz="1200" dirty="0"/>
              <a:t>PCU</a:t>
            </a:r>
            <a:endParaRPr lang="th-TH" sz="1200" dirty="0"/>
          </a:p>
        </p:txBody>
      </p:sp>
      <p:sp>
        <p:nvSpPr>
          <p:cNvPr id="13" name="TextBox 12"/>
          <p:cNvSpPr txBox="1"/>
          <p:nvPr/>
        </p:nvSpPr>
        <p:spPr>
          <a:xfrm rot="19071697">
            <a:off x="5110552" y="1900916"/>
            <a:ext cx="1125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/>
              <a:t>รพสต./</a:t>
            </a:r>
            <a:r>
              <a:rPr lang="en-US" sz="1200" dirty="0"/>
              <a:t>PCU / </a:t>
            </a:r>
            <a:r>
              <a:rPr lang="th-TH" sz="1200" dirty="0"/>
              <a:t>ชุมชน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82400" y="1687984"/>
            <a:ext cx="22737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h-TH" sz="1400" dirty="0"/>
              <a:t>คัดกรองพฤติกรรม </a:t>
            </a:r>
            <a:r>
              <a:rPr lang="en-US" sz="1400" dirty="0"/>
              <a:t>SDQ</a:t>
            </a:r>
            <a:r>
              <a:rPr lang="th-TH" sz="1400" dirty="0"/>
              <a:t>  โดยครู/ นร</a:t>
            </a:r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Health   Literacy </a:t>
            </a:r>
            <a:r>
              <a:rPr lang="th-TH" sz="1400" dirty="0"/>
              <a:t>แก้ไขปัญหาการตั้งครรภ์ /ยาเสพติด</a:t>
            </a:r>
            <a:endParaRPr lang="en-US" sz="1400" dirty="0"/>
          </a:p>
          <a:p>
            <a:pPr marL="285750" indent="-285750">
              <a:buFontTx/>
              <a:buChar char="-"/>
            </a:pPr>
            <a:r>
              <a:rPr lang="th-TH" sz="1400" dirty="0"/>
              <a:t>กิจกรรมทักษะปฏิเสธ</a:t>
            </a:r>
          </a:p>
          <a:p>
            <a:pPr marL="285750" indent="-285750">
              <a:buFontTx/>
              <a:buChar char="-"/>
            </a:pPr>
            <a:r>
              <a:rPr lang="th-TH" sz="1400" dirty="0"/>
              <a:t>แกนนำ </a:t>
            </a:r>
            <a:r>
              <a:rPr lang="en-US" sz="1400" dirty="0"/>
              <a:t>To  be No 1</a:t>
            </a: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294832" y="836712"/>
            <a:ext cx="2304256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 พัฒนาระบบบริการให้คำปรึกษา และบริการอนามัยการเจริญพันธุ์ </a:t>
            </a:r>
          </a:p>
        </p:txBody>
      </p:sp>
      <p:cxnSp>
        <p:nvCxnSpPr>
          <p:cNvPr id="17" name="ลูกศรเชื่อมต่อแบบตรง 16"/>
          <p:cNvCxnSpPr/>
          <p:nvPr/>
        </p:nvCxnSpPr>
        <p:spPr>
          <a:xfrm>
            <a:off x="2915816" y="1594339"/>
            <a:ext cx="972108" cy="11047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0840" y="1595651"/>
            <a:ext cx="25571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h-TH" sz="1600" dirty="0"/>
              <a:t>คลินิก  คู่คิดวัยใส    รพ./รพสต./</a:t>
            </a:r>
            <a:r>
              <a:rPr lang="en-US" sz="1600" dirty="0"/>
              <a:t>PCU</a:t>
            </a:r>
          </a:p>
          <a:p>
            <a:pPr marL="285750" indent="-285750">
              <a:buFontTx/>
              <a:buChar char="-"/>
            </a:pPr>
            <a:r>
              <a:rPr lang="th-TH" sz="1600" dirty="0"/>
              <a:t>คลินิกบำบัดยาเสพติด</a:t>
            </a:r>
          </a:p>
          <a:p>
            <a:pPr marL="285750" indent="-285750">
              <a:buFontTx/>
              <a:buChar char="-"/>
            </a:pPr>
            <a:r>
              <a:rPr lang="th-TH" sz="1600" dirty="0"/>
              <a:t>ระบบส่งต่อ  -กลับ</a:t>
            </a:r>
          </a:p>
        </p:txBody>
      </p:sp>
      <p:sp>
        <p:nvSpPr>
          <p:cNvPr id="21" name="TextBox 20"/>
          <p:cNvSpPr txBox="1"/>
          <p:nvPr/>
        </p:nvSpPr>
        <p:spPr>
          <a:xfrm rot="2885325">
            <a:off x="3180759" y="1850340"/>
            <a:ext cx="1067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/>
              <a:t>รพ. / รพสต. /</a:t>
            </a:r>
            <a:r>
              <a:rPr lang="en-US" sz="1200" dirty="0"/>
              <a:t> PCU </a:t>
            </a:r>
            <a:endParaRPr lang="th-TH" sz="1200" dirty="0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6441600" y="4322155"/>
            <a:ext cx="2448772" cy="8350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>
                <a:solidFill>
                  <a:schemeClr val="tx1"/>
                </a:solidFill>
              </a:rPr>
              <a:t>สร้างความร่วมมือกับหน่วยงานที่เกี่ยวข้องในงานบริการที่เป็นมิตรสําหรับวัยรุ่นและเยาวชน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11663" y="5301875"/>
            <a:ext cx="244448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h-TH" sz="1400" dirty="0"/>
              <a:t>บริการเชิงรุกในชุมชน</a:t>
            </a:r>
            <a:endParaRPr lang="en-US" sz="1400" dirty="0"/>
          </a:p>
          <a:p>
            <a:pPr marL="285750" indent="-285750">
              <a:buFontTx/>
              <a:buChar char="-"/>
            </a:pPr>
            <a:r>
              <a:rPr lang="th-TH" sz="1400" dirty="0"/>
              <a:t>ระบบส่งต่อท้องถิ่น </a:t>
            </a:r>
          </a:p>
          <a:p>
            <a:pPr marL="285750" indent="-285750">
              <a:buFontTx/>
              <a:buChar char="-"/>
            </a:pPr>
            <a:r>
              <a:rPr lang="th-TH" sz="1400" dirty="0"/>
              <a:t>ช่วยเหลือสวัสดิการแก่วัยรุ่นหลังคลอด</a:t>
            </a:r>
          </a:p>
          <a:p>
            <a:pPr marL="285750" indent="-285750">
              <a:buFontTx/>
              <a:buChar char="-"/>
            </a:pPr>
            <a:r>
              <a:rPr lang="th-TH" sz="1400" dirty="0"/>
              <a:t>สนับสนุนงบประมาณ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Friend Conner </a:t>
            </a:r>
            <a:r>
              <a:rPr lang="th-TH" sz="1400" dirty="0"/>
              <a:t>ในโรงเรียน</a:t>
            </a:r>
            <a:r>
              <a:rPr lang="en-US" sz="1400" dirty="0"/>
              <a:t>   </a:t>
            </a:r>
            <a:endParaRPr lang="th-TH" sz="1400" dirty="0"/>
          </a:p>
          <a:p>
            <a:pPr marL="285750" indent="-285750">
              <a:buFontTx/>
              <a:buChar char="-"/>
            </a:pPr>
            <a:r>
              <a:rPr lang="th-TH" sz="1400" dirty="0"/>
              <a:t>สภาเด็กและเยาวชน  </a:t>
            </a:r>
            <a:r>
              <a:rPr lang="en-US" sz="1400" dirty="0"/>
              <a:t>To Be No1</a:t>
            </a:r>
            <a:endParaRPr lang="th-TH" sz="1400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 flipV="1">
            <a:off x="1979712" y="3933056"/>
            <a:ext cx="1275264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/>
          <p:nvPr/>
        </p:nvCxnSpPr>
        <p:spPr>
          <a:xfrm>
            <a:off x="5866840" y="3563036"/>
            <a:ext cx="911033" cy="7300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482846">
            <a:off x="6186110" y="3548404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/>
              <a:t>อบต./เทศบาล</a:t>
            </a:r>
            <a:r>
              <a:rPr lang="en-US" sz="1200" dirty="0"/>
              <a:t>/</a:t>
            </a:r>
            <a:r>
              <a:rPr lang="th-TH" sz="1200" dirty="0"/>
              <a:t>รร.</a:t>
            </a:r>
            <a:r>
              <a:rPr lang="en-US" sz="1200" dirty="0"/>
              <a:t> </a:t>
            </a:r>
            <a:endParaRPr lang="th-TH" sz="1200" dirty="0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168808" y="4729662"/>
            <a:ext cx="2349513" cy="6943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dirty="0">
                <a:solidFill>
                  <a:schemeClr val="tx1"/>
                </a:solidFill>
              </a:rPr>
              <a:t>พัฒนาศักยภาพบุคลากรให้มีความรู้ในการพัฒนาบริการที่เป็นมิตรสําหรับวัยรุ่นและเยาวชน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3593" y="5671207"/>
            <a:ext cx="17107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/>
              <a:t>- อบรมบุคลากรสาธารณสุข</a:t>
            </a:r>
          </a:p>
        </p:txBody>
      </p:sp>
      <p:sp>
        <p:nvSpPr>
          <p:cNvPr id="38" name="TextBox 37"/>
          <p:cNvSpPr txBox="1"/>
          <p:nvPr/>
        </p:nvSpPr>
        <p:spPr>
          <a:xfrm rot="19801920">
            <a:off x="1855601" y="3935708"/>
            <a:ext cx="1067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/>
              <a:t>รพ. / รพสต. /</a:t>
            </a:r>
            <a:r>
              <a:rPr lang="en-US" sz="1200" dirty="0"/>
              <a:t> PCU </a:t>
            </a:r>
            <a:endParaRPr lang="th-TH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70668" y="134246"/>
            <a:ext cx="4658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แผนปฏิบัติการแก้ไขปัญหาวัยรุ่น  อ.แหลมสิงห์</a:t>
            </a:r>
          </a:p>
        </p:txBody>
      </p:sp>
    </p:spTree>
    <p:extLst>
      <p:ext uri="{BB962C8B-B14F-4D97-AF65-F5344CB8AC3E}">
        <p14:creationId xmlns:p14="http://schemas.microsoft.com/office/powerpoint/2010/main" val="262130966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193</Words>
  <Application>Microsoft Office PowerPoint</Application>
  <PresentationFormat>นำเสนอทางหน้าจอ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4" baseType="lpstr">
      <vt:lpstr>Arial</vt:lpstr>
      <vt:lpstr>Calibri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Jim</dc:creator>
  <cp:lastModifiedBy>ASUS</cp:lastModifiedBy>
  <cp:revision>26</cp:revision>
  <dcterms:created xsi:type="dcterms:W3CDTF">2023-04-03T00:13:41Z</dcterms:created>
  <dcterms:modified xsi:type="dcterms:W3CDTF">2023-04-03T02:11:15Z</dcterms:modified>
</cp:coreProperties>
</file>